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4660"/>
  </p:normalViewPr>
  <p:slideViewPr>
    <p:cSldViewPr snapToGrid="0">
      <p:cViewPr varScale="1">
        <p:scale>
          <a:sx n="57" d="100"/>
          <a:sy n="57" d="100"/>
        </p:scale>
        <p:origin x="57" y="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2F1022-B052-7B50-319D-5EDADCEC40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957020B3-F7A8-0628-BF73-1850886DDF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48BA54E-A06B-CFC9-6B7F-B290916B2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B9BF6-2E60-4608-8C22-575C0181D58D}" type="datetimeFigureOut">
              <a:rPr lang="da-DK" smtClean="0"/>
              <a:t>20-05-2026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892F5A5-8C73-9FE4-5169-D255B462D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89BA4C4-AEC6-F6F5-BD0C-16D3CE00F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61A41-9434-4454-A653-6DA817BF445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4596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6113F4-A0F2-B8AF-D28A-7C9E97EE5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2A5891D3-6E47-7672-04A9-D003A0120C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992F1B1-B5F6-394B-E135-38793C1E2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B9BF6-2E60-4608-8C22-575C0181D58D}" type="datetimeFigureOut">
              <a:rPr lang="da-DK" smtClean="0"/>
              <a:t>20-05-2026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8F76DC4-D09B-53C2-9257-535195D5A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8AFFF8D-C536-9DF3-3095-A7D7357E3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61A41-9434-4454-A653-6DA817BF445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58443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190D5B43-365C-044B-EE52-9B79978D78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76D961F0-3E1D-BB2A-6DC2-B5852DC07D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296C6C1-B792-23FC-A181-D41C09C69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B9BF6-2E60-4608-8C22-575C0181D58D}" type="datetimeFigureOut">
              <a:rPr lang="da-DK" smtClean="0"/>
              <a:t>20-05-2026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822B876-7B4F-0862-0B9D-6E0180F49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9B039FE-AF95-7FF2-D2F4-DF94ECEA0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61A41-9434-4454-A653-6DA817BF445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97524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CDAA9D-1384-8BA5-0D2A-681712F49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4F4D7F0-E404-294C-1ACB-3BA8FC102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E424479-3D34-076C-B586-BD069C1A5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B9BF6-2E60-4608-8C22-575C0181D58D}" type="datetimeFigureOut">
              <a:rPr lang="da-DK" smtClean="0"/>
              <a:t>20-05-2026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8B3DD5C-CD02-A929-3415-687FB3FCE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8372915-7C63-75CB-F53B-9AF985554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61A41-9434-4454-A653-6DA817BF445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96584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B35E96-F17E-A48E-890A-CEBE584E3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44AF558-A55B-962F-95F8-A07EEEC89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C53A10C-578C-DCA0-6DCC-60F7FD38B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B9BF6-2E60-4608-8C22-575C0181D58D}" type="datetimeFigureOut">
              <a:rPr lang="da-DK" smtClean="0"/>
              <a:t>20-05-2026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155F995-F64E-8622-8E04-EBD947208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6D50E9F-040C-A481-52F5-13800D1A1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61A41-9434-4454-A653-6DA817BF445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36732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E93AC5-39A3-6150-B6D7-88E3B6F1E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55FE5F1-4686-00F2-346A-90F45B2A3D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FE66B24-5F5E-D039-1BA3-D43FF2653A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77596AF4-81A1-5411-56ED-272BFFEDA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B9BF6-2E60-4608-8C22-575C0181D58D}" type="datetimeFigureOut">
              <a:rPr lang="da-DK" smtClean="0"/>
              <a:t>20-05-2026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B5E79B0-FC48-38D8-05C4-CB73E15CA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92F2E8F-8994-11D0-70E3-44484C261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61A41-9434-4454-A653-6DA817BF445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59398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9BFC24-B720-6A8F-83EC-F55F266C9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C2A17C87-DDAD-E766-02EE-1FCAA249B6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A5E20A60-D3DF-1347-47DF-4B193BA078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373A4714-8749-CDCD-0467-A829C370F6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A44F2398-F957-6846-7EB6-DB7CB3157B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BB27B7C2-5E24-650E-0AD8-593BBAB45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B9BF6-2E60-4608-8C22-575C0181D58D}" type="datetimeFigureOut">
              <a:rPr lang="da-DK" smtClean="0"/>
              <a:t>20-05-2026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C1284DB1-3860-D68F-09A8-233206AA0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C7378310-AFEA-5688-191A-34EF8ACB2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61A41-9434-4454-A653-6DA817BF445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43094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A49A2A-BBFA-D1AB-AFE8-8A868EAAD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C6B79E6F-55B6-D7B8-493E-183591E5B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B9BF6-2E60-4608-8C22-575C0181D58D}" type="datetimeFigureOut">
              <a:rPr lang="da-DK" smtClean="0"/>
              <a:t>20-05-2026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CB0EB6B2-ECA8-042E-DD6E-A5DE0091E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1AC4E577-3E1C-E302-1AF1-E4310CB14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61A41-9434-4454-A653-6DA817BF445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66470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23235920-30C3-17E1-F7A4-BB6B7565E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B9BF6-2E60-4608-8C22-575C0181D58D}" type="datetimeFigureOut">
              <a:rPr lang="da-DK" smtClean="0"/>
              <a:t>20-05-2026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53D522A5-53E7-6408-D130-F37EE92E4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73BA1802-9C8F-6150-107B-06CA97CEC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61A41-9434-4454-A653-6DA817BF445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72013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A5B000-229D-EA4D-05E7-82D34153D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8E2BB0F-C106-7AB5-DA44-77BE8B738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9DA785E1-BE2E-7E3A-F0C8-FBD74C613B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D9013A2E-A99E-C3D2-B8B3-E3D9BDC24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B9BF6-2E60-4608-8C22-575C0181D58D}" type="datetimeFigureOut">
              <a:rPr lang="da-DK" smtClean="0"/>
              <a:t>20-05-2026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67EE57FE-9AC9-8CB8-025A-5E17DB776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AE7B6650-D4DC-3E7D-899F-85F51A082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61A41-9434-4454-A653-6DA817BF445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13985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EE58FD-E2D1-24A8-7B8D-0C4168D43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E43FC0A3-0EB5-A162-6ED7-DB4573BBDD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B53A503B-ED48-3C2C-7F36-6599BDCA0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F8D76F7C-D95A-2679-F86D-9263DB12E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B9BF6-2E60-4608-8C22-575C0181D58D}" type="datetimeFigureOut">
              <a:rPr lang="da-DK" smtClean="0"/>
              <a:t>20-05-2026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B87E584A-BD76-96F5-D366-AE8A037A8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B0778D92-60C2-C0FE-B105-B186703E6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61A41-9434-4454-A653-6DA817BF445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02100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C68AF89F-AE4C-FFC9-5D85-CE9E18A13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B6E64BD4-E455-5B9A-B757-F16734F8B6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1CBC2C2-F175-A548-796D-1DB62A4D65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9B9BF6-2E60-4608-8C22-575C0181D58D}" type="datetimeFigureOut">
              <a:rPr lang="da-DK" smtClean="0"/>
              <a:t>20-05-2026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2276219-B28F-D693-3ADD-C220087710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C03E511-3408-71BF-087E-3D299EBF45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761A41-9434-4454-A653-6DA817BF445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93875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felt 5">
            <a:extLst>
              <a:ext uri="{FF2B5EF4-FFF2-40B4-BE49-F238E27FC236}">
                <a16:creationId xmlns:a16="http://schemas.microsoft.com/office/drawing/2014/main" id="{16BDEA87-A66C-F0B0-E2B0-AE506302237B}"/>
              </a:ext>
            </a:extLst>
          </p:cNvPr>
          <p:cNvSpPr txBox="1"/>
          <p:nvPr/>
        </p:nvSpPr>
        <p:spPr>
          <a:xfrm>
            <a:off x="299405" y="5122259"/>
            <a:ext cx="114178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u="sng" dirty="0"/>
              <a:t>Bemærkninger: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Kontingent fra grundejere opkræves først året efter generalforsamlingen. Så kontingent vedtaget i 2025 ses først som indtægter i 2026. Tilsvarende det vi beslutter på GF 2026 er først indtægt i 2027,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Der budgetteres med </a:t>
            </a:r>
            <a:r>
              <a:rPr lang="da-DK" dirty="0" err="1"/>
              <a:t>tDKK</a:t>
            </a:r>
            <a:r>
              <a:rPr lang="da-DK" dirty="0"/>
              <a:t> 100 til vejreparationer i 2026 og 2027 </a:t>
            </a:r>
            <a:r>
              <a:rPr lang="da-DK" dirty="0" err="1"/>
              <a:t>jf</a:t>
            </a:r>
            <a:r>
              <a:rPr lang="da-DK" dirty="0"/>
              <a:t> anbefaling i vejrapport,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Budgettet og kontingentbetaling som foreslås til GF 2026 tager udgangspunkt i en uændret kassebeholdning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Stiudgifter kan reduceres til 0 DKK hvis vi selv yder en indsats på en arbejdsdag årligt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04D7E72D-61D7-C7EA-EE23-A1B33CCA4E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377" y="210393"/>
            <a:ext cx="10511453" cy="484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526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82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Office-tema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Lars Hostrup</dc:creator>
  <cp:lastModifiedBy>Lars Hostrup</cp:lastModifiedBy>
  <cp:revision>3</cp:revision>
  <dcterms:created xsi:type="dcterms:W3CDTF">2026-05-19T19:08:05Z</dcterms:created>
  <dcterms:modified xsi:type="dcterms:W3CDTF">2026-05-20T19:13:38Z</dcterms:modified>
</cp:coreProperties>
</file>